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6" r:id="rId2"/>
    <p:sldId id="258" r:id="rId3"/>
    <p:sldId id="259" r:id="rId4"/>
    <p:sldId id="260" r:id="rId5"/>
    <p:sldId id="261" r:id="rId6"/>
    <p:sldId id="265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2000"/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7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AF344D35-19F2-40BE-A222-94B51B79E63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42F3B119-CB52-4D33-B343-536894BD2A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2B88E5-911E-4F58-954A-721589C679E6}" type="datetimeFigureOut">
              <a:rPr lang="pl-PL" smtClean="0"/>
              <a:t>17.05.2018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53F84E6C-3607-41EE-B65C-2E1DDDBC73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8778E124-B776-4A30-9E20-10397BF757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E823D-9AD6-4C30-A7E0-D658628FBD5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91480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9F2686-0985-4D37-8C03-56C2CF96181E}" type="datetimeFigureOut">
              <a:rPr lang="pl-PL" smtClean="0"/>
              <a:t>17.05.2018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E8B5E-3263-4EBF-A8BF-B4AF562F8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55023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919B6-3B98-47BA-806F-72729D85750E}" type="datetime1">
              <a:rPr lang="pl-PL" smtClean="0"/>
              <a:t>17.05.2018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07502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6DBE-A384-4A39-B318-3015717C6AF6}" type="datetime1">
              <a:rPr lang="pl-PL" smtClean="0"/>
              <a:t>17.05.2018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30756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983D3-5782-42E6-858E-2A11A87A80F5}" type="datetime1">
              <a:rPr lang="pl-PL" smtClean="0"/>
              <a:t>17.05.2018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51811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984D4-4227-430A-BCF4-CA7A7ECB34EF}" type="datetime1">
              <a:rPr lang="pl-PL" smtClean="0"/>
              <a:t>17.05.2018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03470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89298-CBE9-4D7F-BE61-48AD155F4B1F}" type="datetime1">
              <a:rPr lang="pl-PL" smtClean="0"/>
              <a:t>17.05.2018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6871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943E1-3236-49A8-AE65-6E521867B2B7}" type="datetime1">
              <a:rPr lang="pl-PL" smtClean="0"/>
              <a:t>17.05.2018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9863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97A0-F38A-43F3-818F-DC27D919F9D3}" type="datetime1">
              <a:rPr lang="pl-PL" smtClean="0"/>
              <a:t>17.05.2018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20398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5204F-DFB2-4D59-9ABA-F23EEC7423FD}" type="datetime1">
              <a:rPr lang="pl-PL" smtClean="0"/>
              <a:t>17.05.2018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59539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1C4E-2E34-419A-8CB3-3B90F22017B0}" type="datetime1">
              <a:rPr lang="pl-PL" smtClean="0"/>
              <a:t>17.05.2018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2522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93F1-DF49-4B27-B694-A3DBEE056C19}" type="datetime1">
              <a:rPr lang="pl-PL" smtClean="0"/>
              <a:t>17.05.2018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220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8677-3C51-4280-B815-AC278E2E698D}" type="datetime1">
              <a:rPr lang="pl-PL" smtClean="0"/>
              <a:t>17.05.2018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8326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ED145-D52E-4895-BF3B-125C0B3E87BD}" type="datetime1">
              <a:rPr lang="pl-PL" smtClean="0"/>
              <a:t>17.05.2018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l-PL"/>
              <a:t>SafeDriver , Programowanie aplikacji mobilnych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C758B-8BED-4100-800C-5EC0E421B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29106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jp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ole tekstowe 13">
            <a:extLst>
              <a:ext uri="{FF2B5EF4-FFF2-40B4-BE49-F238E27FC236}">
                <a16:creationId xmlns:a16="http://schemas.microsoft.com/office/drawing/2014/main" id="{9AD28A30-A2B0-41DB-AD73-85C8DA37A003}"/>
              </a:ext>
            </a:extLst>
          </p:cNvPr>
          <p:cNvSpPr txBox="1"/>
          <p:nvPr/>
        </p:nvSpPr>
        <p:spPr>
          <a:xfrm>
            <a:off x="1775534" y="958787"/>
            <a:ext cx="709325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							</a:t>
            </a:r>
            <a:r>
              <a:rPr lang="pl-PL" sz="8800" dirty="0" err="1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SafeDriver</a:t>
            </a:r>
            <a:r>
              <a:rPr lang="pl-PL" dirty="0"/>
              <a:t> </a:t>
            </a:r>
          </a:p>
        </p:txBody>
      </p:sp>
      <p:sp>
        <p:nvSpPr>
          <p:cNvPr id="15" name="pole tekstowe 14">
            <a:extLst>
              <a:ext uri="{FF2B5EF4-FFF2-40B4-BE49-F238E27FC236}">
                <a16:creationId xmlns:a16="http://schemas.microsoft.com/office/drawing/2014/main" id="{9BC54000-D462-479C-9BE3-7FACB3661A81}"/>
              </a:ext>
            </a:extLst>
          </p:cNvPr>
          <p:cNvSpPr txBox="1"/>
          <p:nvPr/>
        </p:nvSpPr>
        <p:spPr>
          <a:xfrm>
            <a:off x="532660" y="5122416"/>
            <a:ext cx="52289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Programowanie aplikacji mobilnych 2017/2018</a:t>
            </a:r>
          </a:p>
          <a:p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E5C1S1</a:t>
            </a:r>
          </a:p>
          <a:p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Patrycja Mirkowska</a:t>
            </a:r>
            <a:b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Mateusz </a:t>
            </a:r>
            <a:r>
              <a:rPr lang="pl-PL" dirty="0" err="1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Obolewicz</a:t>
            </a:r>
            <a:b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Maciej Wojtasiak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A24674B0-1B78-4718-8CF4-3DBB350D6E81}"/>
              </a:ext>
            </a:extLst>
          </p:cNvPr>
          <p:cNvSpPr txBox="1"/>
          <p:nvPr/>
        </p:nvSpPr>
        <p:spPr>
          <a:xfrm>
            <a:off x="1242874" y="2682336"/>
            <a:ext cx="7093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b="1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Projekt aplikacji mobilnej dbającej o bezpieczeństwo kierowcy</a:t>
            </a:r>
          </a:p>
        </p:txBody>
      </p:sp>
      <p:sp>
        <p:nvSpPr>
          <p:cNvPr id="18" name="Symbol zastępczy numeru slajdu 17">
            <a:extLst>
              <a:ext uri="{FF2B5EF4-FFF2-40B4-BE49-F238E27FC236}">
                <a16:creationId xmlns:a16="http://schemas.microsoft.com/office/drawing/2014/main" id="{957A223B-3050-49CD-8668-A142B9D48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1</a:t>
            </a:fld>
            <a:endParaRPr lang="pl-PL"/>
          </a:p>
        </p:txBody>
      </p:sp>
      <p:pic>
        <p:nvPicPr>
          <p:cNvPr id="20" name="Obraz 19">
            <a:extLst>
              <a:ext uri="{FF2B5EF4-FFF2-40B4-BE49-F238E27FC236}">
                <a16:creationId xmlns:a16="http://schemas.microsoft.com/office/drawing/2014/main" id="{92A516C1-22CB-4ECE-8083-D4D7DBB6E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6069" y="113728"/>
            <a:ext cx="1000125" cy="1057275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830D1CCF-5DAC-4EEC-A84F-6C61016BB9F2}"/>
              </a:ext>
            </a:extLst>
          </p:cNvPr>
          <p:cNvSpPr txBox="1"/>
          <p:nvPr/>
        </p:nvSpPr>
        <p:spPr>
          <a:xfrm>
            <a:off x="1775534" y="3258105"/>
            <a:ext cx="5939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Postępy prac</a:t>
            </a:r>
          </a:p>
        </p:txBody>
      </p:sp>
    </p:spTree>
    <p:extLst>
      <p:ext uri="{BB962C8B-B14F-4D97-AF65-F5344CB8AC3E}">
        <p14:creationId xmlns:p14="http://schemas.microsoft.com/office/powerpoint/2010/main" val="1003183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582261-A6FE-4955-BC08-A971EC800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Interfejs &amp; animacje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8754B74E-473D-44A5-B5C6-7745445321DF}"/>
              </a:ext>
            </a:extLst>
          </p:cNvPr>
          <p:cNvSpPr txBox="1"/>
          <p:nvPr/>
        </p:nvSpPr>
        <p:spPr>
          <a:xfrm>
            <a:off x="204186" y="1964661"/>
            <a:ext cx="8442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dirty="0"/>
          </a:p>
          <a:p>
            <a:r>
              <a:rPr lang="pl-PL" dirty="0"/>
              <a:t> </a:t>
            </a:r>
          </a:p>
        </p:txBody>
      </p:sp>
      <p:sp>
        <p:nvSpPr>
          <p:cNvPr id="10" name="Symbol zastępczy stopki 9">
            <a:extLst>
              <a:ext uri="{FF2B5EF4-FFF2-40B4-BE49-F238E27FC236}">
                <a16:creationId xmlns:a16="http://schemas.microsoft.com/office/drawing/2014/main" id="{BD3DD72C-5388-469E-9C35-58AEE964F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SafeDriver</a:t>
            </a:r>
            <a:r>
              <a:rPr lang="pl-PL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Programowanie aplikacji mobilnych</a:t>
            </a:r>
          </a:p>
        </p:txBody>
      </p:sp>
      <p:sp>
        <p:nvSpPr>
          <p:cNvPr id="11" name="Symbol zastępczy numeru slajdu 10">
            <a:extLst>
              <a:ext uri="{FF2B5EF4-FFF2-40B4-BE49-F238E27FC236}">
                <a16:creationId xmlns:a16="http://schemas.microsoft.com/office/drawing/2014/main" id="{0A735FB6-8B8B-4352-B21E-A75176BC7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2</a:t>
            </a:fld>
            <a:endParaRPr lang="pl-PL"/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B475ADA6-CB6D-439B-9346-DE0422308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4367" y="186658"/>
            <a:ext cx="1000125" cy="1057275"/>
          </a:xfrm>
          <a:prstGeom prst="rect">
            <a:avLst/>
          </a:prstGeom>
        </p:spPr>
      </p:pic>
      <p:pic>
        <p:nvPicPr>
          <p:cNvPr id="14" name="Obraz 13">
            <a:extLst>
              <a:ext uri="{FF2B5EF4-FFF2-40B4-BE49-F238E27FC236}">
                <a16:creationId xmlns:a16="http://schemas.microsoft.com/office/drawing/2014/main" id="{DA54960C-BFB5-49EC-93AF-3C67FB93A6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3281" y="1690689"/>
            <a:ext cx="1103463" cy="2248617"/>
          </a:xfrm>
          <a:prstGeom prst="rect">
            <a:avLst/>
          </a:prstGeom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5A0BF8C1-6214-4423-8BC7-AFF30E520D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1225" y="1674198"/>
            <a:ext cx="1100355" cy="2265108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2C4EAEED-4838-4505-9AD6-04DDCF3DF6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0106" y="1690689"/>
            <a:ext cx="1094979" cy="2248617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9BB25AB7-B906-456B-B3CA-69AD9EAD57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33089" y="2354846"/>
            <a:ext cx="1106904" cy="2248617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8356D608-38F2-4297-A38A-7D39BD1D2D7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11694" y="2354846"/>
            <a:ext cx="1100624" cy="2248617"/>
          </a:xfrm>
          <a:prstGeom prst="rect">
            <a:avLst/>
          </a:prstGeom>
        </p:spPr>
      </p:pic>
      <p:pic>
        <p:nvPicPr>
          <p:cNvPr id="5" name="2018-05-09 at 05-31-59">
            <a:hlinkClick r:id="" action="ppaction://media"/>
            <a:extLst>
              <a:ext uri="{FF2B5EF4-FFF2-40B4-BE49-F238E27FC236}">
                <a16:creationId xmlns:a16="http://schemas.microsoft.com/office/drawing/2014/main" id="{1ACD37C4-24F9-4599-BE3F-2B5E6740B7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57598" y="1422401"/>
            <a:ext cx="2255274" cy="461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00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429E0AE-3810-467E-A1BE-15BB68C53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Procedura logowania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BA32F6F-CFC1-4BE3-B4FF-94843B064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4547032" cy="453072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l-PL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Sprawdzanie poprawności wpisywanych danych,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l-PL" dirty="0">
                <a:latin typeface="Times New Roman" panose="02020603050405020304" pitchFamily="18" charset="0"/>
                <a:cs typeface="Times New Roman" panose="02020603050405020304" pitchFamily="18" charset="0"/>
              </a:rPr>
              <a:t>Wpisywanie danych do pamięci (</a:t>
            </a:r>
            <a:r>
              <a:rPr lang="pl-PL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SharedPreferences</a:t>
            </a:r>
            <a:r>
              <a:rPr lang="pl-PL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</a:t>
            </a:r>
          </a:p>
          <a:p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F7E5BAB6-E0AF-4289-B5EC-34E08FE19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59F08B5F-A59F-4EF6-8FE2-C5537B0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3</a:t>
            </a:fld>
            <a:endParaRPr lang="pl-PL"/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E6D9810B-53CB-4722-AA2F-1C68CD96ED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6931" y="172245"/>
            <a:ext cx="1000125" cy="1057275"/>
          </a:xfrm>
          <a:prstGeom prst="rect">
            <a:avLst/>
          </a:prstGeom>
        </p:spPr>
      </p:pic>
      <p:pic>
        <p:nvPicPr>
          <p:cNvPr id="6" name="2018-05-16 at 23-13-20">
            <a:hlinkClick r:id="" action="ppaction://media"/>
            <a:extLst>
              <a:ext uri="{FF2B5EF4-FFF2-40B4-BE49-F238E27FC236}">
                <a16:creationId xmlns:a16="http://schemas.microsoft.com/office/drawing/2014/main" id="{F028D392-6888-4F52-802F-B6154F5D2E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5994" y="1591019"/>
            <a:ext cx="2126027" cy="440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106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0CFD6D4-4802-4F7C-AE5A-519C2BB32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Pierwsza pomoc</a:t>
            </a:r>
          </a:p>
        </p:txBody>
      </p:sp>
      <p:sp>
        <p:nvSpPr>
          <p:cNvPr id="12" name="Symbol zastępczy stopki 11">
            <a:extLst>
              <a:ext uri="{FF2B5EF4-FFF2-40B4-BE49-F238E27FC236}">
                <a16:creationId xmlns:a16="http://schemas.microsoft.com/office/drawing/2014/main" id="{D5187D5B-DFD6-4BA6-BA43-1D9616BA0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13" name="Symbol zastępczy numeru slajdu 12">
            <a:extLst>
              <a:ext uri="{FF2B5EF4-FFF2-40B4-BE49-F238E27FC236}">
                <a16:creationId xmlns:a16="http://schemas.microsoft.com/office/drawing/2014/main" id="{D9113272-C9FB-4813-B574-55A1C6DEE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4</a:t>
            </a:fld>
            <a:endParaRPr lang="pl-PL"/>
          </a:p>
        </p:txBody>
      </p:sp>
      <p:pic>
        <p:nvPicPr>
          <p:cNvPr id="16" name="Obraz 15">
            <a:extLst>
              <a:ext uri="{FF2B5EF4-FFF2-40B4-BE49-F238E27FC236}">
                <a16:creationId xmlns:a16="http://schemas.microsoft.com/office/drawing/2014/main" id="{9354E24B-3EAA-4A65-BDB1-251AB0A89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2803" y="224579"/>
            <a:ext cx="1000125" cy="1057275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B69EB87E-E9E9-4C66-A0BB-256812FC840C}"/>
              </a:ext>
            </a:extLst>
          </p:cNvPr>
          <p:cNvSpPr txBox="1"/>
          <p:nvPr/>
        </p:nvSpPr>
        <p:spPr>
          <a:xfrm>
            <a:off x="834501" y="1802167"/>
            <a:ext cx="41636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l-PL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Instrukcje tekstowe wyświetlane na ekranie,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l-PL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Instrukcje głosowe (Google </a:t>
            </a:r>
            <a:r>
              <a:rPr lang="pl-PL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pl-PL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tospeech</a:t>
            </a:r>
            <a:r>
              <a:rPr lang="pl-PL" dirty="0"/>
              <a:t>)</a:t>
            </a:r>
          </a:p>
        </p:txBody>
      </p:sp>
      <p:pic>
        <p:nvPicPr>
          <p:cNvPr id="4" name="2018-05-16 at 22-28-07">
            <a:hlinkClick r:id="" action="ppaction://media"/>
            <a:extLst>
              <a:ext uri="{FF2B5EF4-FFF2-40B4-BE49-F238E27FC236}">
                <a16:creationId xmlns:a16="http://schemas.microsoft.com/office/drawing/2014/main" id="{2768EC85-0D9A-4921-9095-FD3261C45D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38654" y="1513009"/>
            <a:ext cx="2113394" cy="435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232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25C6B6A-F6DF-49AD-963C-9025EE0C7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Panel pogodowy</a:t>
            </a:r>
            <a:endParaRPr lang="pl-PL" dirty="0"/>
          </a:p>
        </p:txBody>
      </p:sp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ED20E307-3966-4D98-BE5C-328BCB484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091" y="1690689"/>
            <a:ext cx="2428293" cy="4991492"/>
          </a:xfrm>
        </p:spPr>
      </p:pic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17F1301-61CB-46DD-A9C7-2546DA6B9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06BB6E26-8AC3-4392-94E2-40C13AF6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5</a:t>
            </a:fld>
            <a:endParaRPr lang="pl-PL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4F3BC882-5359-4493-B51E-053F96DE69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7293" y="230190"/>
            <a:ext cx="1000125" cy="1057275"/>
          </a:xfrm>
          <a:prstGeom prst="rect">
            <a:avLst/>
          </a:prstGeom>
        </p:spPr>
      </p:pic>
      <p:sp>
        <p:nvSpPr>
          <p:cNvPr id="12" name="pole tekstowe 11">
            <a:extLst>
              <a:ext uri="{FF2B5EF4-FFF2-40B4-BE49-F238E27FC236}">
                <a16:creationId xmlns:a16="http://schemas.microsoft.com/office/drawing/2014/main" id="{C10E29AE-661D-4397-94D1-8D804D63CF96}"/>
              </a:ext>
            </a:extLst>
          </p:cNvPr>
          <p:cNvSpPr txBox="1"/>
          <p:nvPr/>
        </p:nvSpPr>
        <p:spPr>
          <a:xfrm>
            <a:off x="628650" y="1474573"/>
            <a:ext cx="51790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l-PL" sz="3200" dirty="0"/>
              <a:t>Dane pobierane ze strony openweathermap.com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pl-PL" sz="3200" dirty="0"/>
              <a:t>Śledzenie i kontrolowanie sposobu korzystania z interfejsu API za pomocą API KEY przydzielonego dla konta indywidualnego użytkownika ze strony openweathermap.com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02353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25C6B6A-F6DF-49AD-963C-9025EE0C7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Panel pogodowy</a:t>
            </a:r>
            <a:endParaRPr lang="pl-PL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4278A99-FF28-48D9-94A3-E8853B5D0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E177491-54B4-4F81-BC4C-25F36AEEC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6</a:t>
            </a:fld>
            <a:endParaRPr lang="pl-PL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8F5BDB87-64CF-472B-9F35-6154C8763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0558" y="195911"/>
            <a:ext cx="1000125" cy="1057275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6DD0E154-05CC-4600-B785-2EFD5B4B9BC5}"/>
              </a:ext>
            </a:extLst>
          </p:cNvPr>
          <p:cNvSpPr txBox="1"/>
          <p:nvPr/>
        </p:nvSpPr>
        <p:spPr>
          <a:xfrm>
            <a:off x="570985" y="1606377"/>
            <a:ext cx="54755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l-PL" sz="3200" dirty="0"/>
              <a:t>Użycie klasy </a:t>
            </a:r>
            <a:r>
              <a:rPr lang="pl-PL" sz="3200" dirty="0" err="1"/>
              <a:t>HttpURLConnection</a:t>
            </a:r>
            <a:r>
              <a:rPr lang="pl-PL" sz="3200" dirty="0"/>
              <a:t> do zdalnego żądania. API </a:t>
            </a:r>
            <a:r>
              <a:rPr lang="pl-PL" sz="3200" dirty="0" err="1"/>
              <a:t>OpenWeatherMap</a:t>
            </a:r>
            <a:r>
              <a:rPr lang="pl-PL" sz="3200" dirty="0"/>
              <a:t>, która oczekuje klucza API w nagłówku HTTP o nazwie klucz X-</a:t>
            </a:r>
            <a:r>
              <a:rPr lang="pl-PL" sz="3200" dirty="0" err="1"/>
              <a:t>api</a:t>
            </a:r>
            <a:r>
              <a:rPr lang="pl-PL" sz="3200" dirty="0"/>
              <a:t>. Jest to określone w naszym żądaniu przy użyciu metody </a:t>
            </a:r>
            <a:r>
              <a:rPr lang="pl-PL" sz="3200" dirty="0" err="1"/>
              <a:t>setRequestProperty</a:t>
            </a:r>
            <a:r>
              <a:rPr lang="pl-PL" sz="3200" dirty="0"/>
              <a:t>.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4F0EABD2-125D-4BCC-AFBE-942354188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1445" y="1572446"/>
            <a:ext cx="5475589" cy="46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912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D3495EA-E64E-415C-82FB-0E9BF1DBC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59800"/>
            <a:ext cx="7886700" cy="4351338"/>
          </a:xfrm>
        </p:spPr>
        <p:txBody>
          <a:bodyPr/>
          <a:lstStyle/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 algn="ctr">
              <a:buNone/>
            </a:pPr>
            <a:r>
              <a:rPr lang="pl-PL" sz="4800" dirty="0">
                <a:solidFill>
                  <a:srgbClr val="602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Dziękujemy za uwagę</a:t>
            </a:r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973434C1-AD6B-4C32-8E65-A849372BA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SafeDriver , Programowanie aplikacji mobilnych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C3695C8-59F8-4A01-B689-5EB78C598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758B-8BED-4100-800C-5EC0E421BAB0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933252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1488</TotalTime>
  <Words>156</Words>
  <Application>Microsoft Office PowerPoint</Application>
  <PresentationFormat>Pokaz na ekranie (4:3)</PresentationFormat>
  <Paragraphs>37</Paragraphs>
  <Slides>7</Slides>
  <Notes>0</Notes>
  <HiddenSlides>0</HiddenSlides>
  <MMClips>3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Wingdings</vt:lpstr>
      <vt:lpstr>Motyw pakietu Office</vt:lpstr>
      <vt:lpstr>Prezentacja programu PowerPoint</vt:lpstr>
      <vt:lpstr> Interfejs &amp; animacje</vt:lpstr>
      <vt:lpstr>Procedura logowania</vt:lpstr>
      <vt:lpstr>Pierwsza pomoc</vt:lpstr>
      <vt:lpstr>Panel pogodowy</vt:lpstr>
      <vt:lpstr>Panel pogodowy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Patrycja1</dc:creator>
  <cp:lastModifiedBy>Obolewicz Mateusz</cp:lastModifiedBy>
  <cp:revision>22</cp:revision>
  <dcterms:created xsi:type="dcterms:W3CDTF">2018-04-18T17:18:14Z</dcterms:created>
  <dcterms:modified xsi:type="dcterms:W3CDTF">2018-05-17T02:30:22Z</dcterms:modified>
</cp:coreProperties>
</file>

<file path=docProps/thumbnail.jpeg>
</file>